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431" r:id="rId2"/>
    <p:sldId id="445" r:id="rId3"/>
    <p:sldId id="261" r:id="rId4"/>
    <p:sldId id="459" r:id="rId5"/>
    <p:sldId id="473" r:id="rId6"/>
    <p:sldId id="474" r:id="rId7"/>
    <p:sldId id="475" r:id="rId8"/>
    <p:sldId id="476" r:id="rId9"/>
    <p:sldId id="460" r:id="rId10"/>
    <p:sldId id="317" r:id="rId11"/>
    <p:sldId id="477" r:id="rId12"/>
    <p:sldId id="468" r:id="rId13"/>
    <p:sldId id="478" r:id="rId14"/>
    <p:sldId id="324" r:id="rId15"/>
  </p:sldIdLst>
  <p:sldSz cx="9906000" cy="6858000" type="A4"/>
  <p:notesSz cx="6865938" cy="9998075"/>
  <p:embeddedFontLst>
    <p:embeddedFont>
      <p:font typeface="나눔명조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KoPubWorld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서울남산체 EB" panose="02020603020101020101" pitchFamily="18" charset="-127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014" autoAdjust="0"/>
  </p:normalViewPr>
  <p:slideViewPr>
    <p:cSldViewPr>
      <p:cViewPr varScale="1">
        <p:scale>
          <a:sx n="141" d="100"/>
          <a:sy n="141" d="100"/>
        </p:scale>
        <p:origin x="276" y="9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96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1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36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67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76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22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1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259878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이벤트 핸들링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2022-01-18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이벤트 핸들링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3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키 수식어 이론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 수식어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키 수식어 이론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수식어 이론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이론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4E8FFF-10F2-4EF6-AE0B-244DD50547A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88DCAE0-F3F2-436B-819E-7C9A153C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6" y="2335366"/>
            <a:ext cx="4629388" cy="360063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14CC26B-88A4-45DE-BEB7-56D714315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89" y="1735440"/>
            <a:ext cx="4559534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Ⅲ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키 수식어 실습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6359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 수식어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키 수식어 실습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수식어 실습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FE9BD6-487E-4291-9D1B-B4B041F14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7" y="2636890"/>
            <a:ext cx="4013406" cy="3098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6965DF-379C-4449-8578-236056FB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050" y="2924930"/>
            <a:ext cx="3551003" cy="26352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63F4F0-90B0-40C8-B9E5-7E699C538CCF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Ⅲ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6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10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메소드 이벤트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핸들러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키 수식어 이론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D91B46-1F72-4B8F-BEE9-58D0AD5F4C8A}"/>
              </a:ext>
            </a:extLst>
          </p:cNvPr>
          <p:cNvGrpSpPr/>
          <p:nvPr/>
        </p:nvGrpSpPr>
        <p:grpSpPr>
          <a:xfrm>
            <a:off x="4146560" y="4082748"/>
            <a:ext cx="5343070" cy="1040172"/>
            <a:chOff x="4117455" y="1336720"/>
            <a:chExt cx="5343070" cy="1040172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97BDFF59-FF9F-40EA-BFC2-4CC9DEEAF3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Ⅲ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3E554BEB-8306-4B0A-8D71-E767367B50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14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34D9EECD-D650-4480-A3F7-99BD04E26B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18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9350A8-585E-49F2-868E-5823361CF8EA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utoShape 87">
              <a:extLst>
                <a:ext uri="{FF2B5EF4-FFF2-40B4-BE49-F238E27FC236}">
                  <a16:creationId xmlns:a16="http://schemas.microsoft.com/office/drawing/2014/main" id="{9A98A413-C02F-497D-99AB-BEA3250D16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키 수식어 실습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FD3B17-F62E-49D2-AB82-AAB6DFD11806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8B99351F-FCEB-464A-BE9F-2681FF427CE4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4B72D-D159-47F7-8488-774496BDC958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73843F-74EB-45F8-ACD5-4518748EA61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더하기 기호 46">
                <a:extLst>
                  <a:ext uri="{FF2B5EF4-FFF2-40B4-BE49-F238E27FC236}">
                    <a16:creationId xmlns:a16="http://schemas.microsoft.com/office/drawing/2014/main" id="{3CF23B33-4303-476D-B163-960AD66DC84E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4" name="그래픽 47" descr="돋보기">
                <a:extLst>
                  <a:ext uri="{FF2B5EF4-FFF2-40B4-BE49-F238E27FC236}">
                    <a16:creationId xmlns:a16="http://schemas.microsoft.com/office/drawing/2014/main" id="{C734B218-38F8-407C-8F29-E80EE4D4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9073CA8A-6375-420D-A949-B52C7A326DAB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C066F-D926-43EE-A69B-C4048202ED68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91F7C0-8B09-46B3-86B4-B77E24BB9F5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0" name="더하기 기호 46">
                <a:extLst>
                  <a:ext uri="{FF2B5EF4-FFF2-40B4-BE49-F238E27FC236}">
                    <a16:creationId xmlns:a16="http://schemas.microsoft.com/office/drawing/2014/main" id="{F5CE1035-72DA-4BC8-B3C1-DF020AE94FD5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1" name="그래픽 47" descr="돋보기">
                <a:extLst>
                  <a:ext uri="{FF2B5EF4-FFF2-40B4-BE49-F238E27FC236}">
                    <a16:creationId xmlns:a16="http://schemas.microsoft.com/office/drawing/2014/main" id="{81FA1B22-DB48-433A-8CE9-84EBD324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D7486FC-0A6D-47C2-A490-27D115EB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0" y="2193180"/>
            <a:ext cx="2664370" cy="430274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1D12B66-6C6B-4D5E-BFFD-DB2F87040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160" y="2382753"/>
            <a:ext cx="4730993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FD3B17-F62E-49D2-AB82-AAB6DFD11806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8B99351F-FCEB-464A-BE9F-2681FF427CE4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4B72D-D159-47F7-8488-774496BDC958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73843F-74EB-45F8-ACD5-4518748EA61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더하기 기호 46">
                <a:extLst>
                  <a:ext uri="{FF2B5EF4-FFF2-40B4-BE49-F238E27FC236}">
                    <a16:creationId xmlns:a16="http://schemas.microsoft.com/office/drawing/2014/main" id="{3CF23B33-4303-476D-B163-960AD66DC84E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4" name="그래픽 47" descr="돋보기">
                <a:extLst>
                  <a:ext uri="{FF2B5EF4-FFF2-40B4-BE49-F238E27FC236}">
                    <a16:creationId xmlns:a16="http://schemas.microsoft.com/office/drawing/2014/main" id="{C734B218-38F8-407C-8F29-E80EE4D4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9073CA8A-6375-420D-A949-B52C7A326DAB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C066F-D926-43EE-A69B-C4048202ED68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91F7C0-8B09-46B3-86B4-B77E24BB9F5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0" name="더하기 기호 46">
                <a:extLst>
                  <a:ext uri="{FF2B5EF4-FFF2-40B4-BE49-F238E27FC236}">
                    <a16:creationId xmlns:a16="http://schemas.microsoft.com/office/drawing/2014/main" id="{F5CE1035-72DA-4BC8-B3C1-DF020AE94FD5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1" name="그래픽 47" descr="돋보기">
                <a:extLst>
                  <a:ext uri="{FF2B5EF4-FFF2-40B4-BE49-F238E27FC236}">
                    <a16:creationId xmlns:a16="http://schemas.microsoft.com/office/drawing/2014/main" id="{81FA1B22-DB48-433A-8CE9-84EBD324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40876A6-30C4-476A-8FA9-5226B957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6" y="2363219"/>
            <a:ext cx="3254992" cy="398221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B051009-039E-414A-AE8C-0327E208A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893" y="3143806"/>
            <a:ext cx="4762745" cy="2159111"/>
          </a:xfrm>
          <a:prstGeom prst="rect">
            <a:avLst/>
          </a:prstGeom>
        </p:spPr>
      </p:pic>
      <p:sp>
        <p:nvSpPr>
          <p:cNvPr id="25" name="object 3">
            <a:extLst>
              <a:ext uri="{FF2B5EF4-FFF2-40B4-BE49-F238E27FC236}">
                <a16:creationId xmlns:a16="http://schemas.microsoft.com/office/drawing/2014/main" id="{B19C8E5A-F684-421F-AA52-156498F71EF2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B6ECC63F-93FC-449E-82D9-F189FBA37C0F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메소드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5B054643-9BC0-4BEB-A783-102DB1CDDADA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18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FD3B17-F62E-49D2-AB82-AAB6DFD11806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8B99351F-FCEB-464A-BE9F-2681FF427CE4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4B72D-D159-47F7-8488-774496BDC958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73843F-74EB-45F8-ACD5-4518748EA61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더하기 기호 46">
                <a:extLst>
                  <a:ext uri="{FF2B5EF4-FFF2-40B4-BE49-F238E27FC236}">
                    <a16:creationId xmlns:a16="http://schemas.microsoft.com/office/drawing/2014/main" id="{3CF23B33-4303-476D-B163-960AD66DC84E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4" name="그래픽 47" descr="돋보기">
                <a:extLst>
                  <a:ext uri="{FF2B5EF4-FFF2-40B4-BE49-F238E27FC236}">
                    <a16:creationId xmlns:a16="http://schemas.microsoft.com/office/drawing/2014/main" id="{C734B218-38F8-407C-8F29-E80EE4D4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9073CA8A-6375-420D-A949-B52C7A326DAB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C066F-D926-43EE-A69B-C4048202ED68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91F7C0-8B09-46B3-86B4-B77E24BB9F5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0" name="더하기 기호 46">
                <a:extLst>
                  <a:ext uri="{FF2B5EF4-FFF2-40B4-BE49-F238E27FC236}">
                    <a16:creationId xmlns:a16="http://schemas.microsoft.com/office/drawing/2014/main" id="{F5CE1035-72DA-4BC8-B3C1-DF020AE94FD5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1" name="그래픽 47" descr="돋보기">
                <a:extLst>
                  <a:ext uri="{FF2B5EF4-FFF2-40B4-BE49-F238E27FC236}">
                    <a16:creationId xmlns:a16="http://schemas.microsoft.com/office/drawing/2014/main" id="{81FA1B22-DB48-433A-8CE9-84EBD324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18A44DC-8EA6-41BE-88D1-7D64D7D5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4" y="2780910"/>
            <a:ext cx="4394426" cy="3098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E2E6D-DFDE-4054-9386-348CD8DDD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42" y="2924930"/>
            <a:ext cx="3518527" cy="245319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95BA17-B4E1-449A-83D7-95416CEC61ED}"/>
              </a:ext>
            </a:extLst>
          </p:cNvPr>
          <p:cNvCxnSpPr/>
          <p:nvPr/>
        </p:nvCxnSpPr>
        <p:spPr>
          <a:xfrm>
            <a:off x="5961140" y="3119391"/>
            <a:ext cx="1728240" cy="157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35A9D55-74EC-456D-B922-AD0E78C170AD}"/>
              </a:ext>
            </a:extLst>
          </p:cNvPr>
          <p:cNvCxnSpPr/>
          <p:nvPr/>
        </p:nvCxnSpPr>
        <p:spPr>
          <a:xfrm>
            <a:off x="6893505" y="4797190"/>
            <a:ext cx="795875" cy="288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:a16="http://schemas.microsoft.com/office/drawing/2014/main" id="{47635323-A93F-460C-A734-7ECE68A99D98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335F2757-86AD-4DDE-87E6-5571C156D1D7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1.4.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9B53B41B-B422-4F11-ABB9-D8534C86957A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58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FD3B17-F62E-49D2-AB82-AAB6DFD11806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8B99351F-FCEB-464A-BE9F-2681FF427CE4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4B72D-D159-47F7-8488-774496BDC958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73843F-74EB-45F8-ACD5-4518748EA61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더하기 기호 46">
                <a:extLst>
                  <a:ext uri="{FF2B5EF4-FFF2-40B4-BE49-F238E27FC236}">
                    <a16:creationId xmlns:a16="http://schemas.microsoft.com/office/drawing/2014/main" id="{3CF23B33-4303-476D-B163-960AD66DC84E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4" name="그래픽 47" descr="돋보기">
                <a:extLst>
                  <a:ext uri="{FF2B5EF4-FFF2-40B4-BE49-F238E27FC236}">
                    <a16:creationId xmlns:a16="http://schemas.microsoft.com/office/drawing/2014/main" id="{C734B218-38F8-407C-8F29-E80EE4D4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9073CA8A-6375-420D-A949-B52C7A326DAB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C066F-D926-43EE-A69B-C4048202ED68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91F7C0-8B09-46B3-86B4-B77E24BB9F5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0" name="더하기 기호 46">
                <a:extLst>
                  <a:ext uri="{FF2B5EF4-FFF2-40B4-BE49-F238E27FC236}">
                    <a16:creationId xmlns:a16="http://schemas.microsoft.com/office/drawing/2014/main" id="{F5CE1035-72DA-4BC8-B3C1-DF020AE94FD5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1" name="그래픽 47" descr="돋보기">
                <a:extLst>
                  <a:ext uri="{FF2B5EF4-FFF2-40B4-BE49-F238E27FC236}">
                    <a16:creationId xmlns:a16="http://schemas.microsoft.com/office/drawing/2014/main" id="{81FA1B22-DB48-433A-8CE9-84EBD324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8860948-BCAF-4E7D-9782-4A73B91E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61" y="2708900"/>
            <a:ext cx="4394426" cy="307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B7B3C-29B2-4527-B745-4A988914A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476" y="2780910"/>
            <a:ext cx="4258271" cy="309327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ABB5CE-F363-47ED-92DA-9BDCD4B726D4}"/>
              </a:ext>
            </a:extLst>
          </p:cNvPr>
          <p:cNvCxnSpPr/>
          <p:nvPr/>
        </p:nvCxnSpPr>
        <p:spPr>
          <a:xfrm>
            <a:off x="6033150" y="3140960"/>
            <a:ext cx="2376330" cy="194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E9A1B9-F57A-4DB6-A679-1F94413858B4}"/>
              </a:ext>
            </a:extLst>
          </p:cNvPr>
          <p:cNvCxnSpPr/>
          <p:nvPr/>
        </p:nvCxnSpPr>
        <p:spPr>
          <a:xfrm>
            <a:off x="7401340" y="5157240"/>
            <a:ext cx="1080150" cy="21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3">
            <a:extLst>
              <a:ext uri="{FF2B5EF4-FFF2-40B4-BE49-F238E27FC236}">
                <a16:creationId xmlns:a16="http://schemas.microsoft.com/office/drawing/2014/main" id="{BC326910-8D83-4B34-8F0B-C1A551930922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C61670F4-3368-4E45-B8EF-20F286620D8D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1.5.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수식어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D7FEE35E-FD58-4023-A533-E59E9D758758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FD3B17-F62E-49D2-AB82-AAB6DFD11806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8B99351F-FCEB-464A-BE9F-2681FF427CE4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4B72D-D159-47F7-8488-774496BDC958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73843F-74EB-45F8-ACD5-4518748EA61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3" name="더하기 기호 46">
                <a:extLst>
                  <a:ext uri="{FF2B5EF4-FFF2-40B4-BE49-F238E27FC236}">
                    <a16:creationId xmlns:a16="http://schemas.microsoft.com/office/drawing/2014/main" id="{3CF23B33-4303-476D-B163-960AD66DC84E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4" name="그래픽 47" descr="돋보기">
                <a:extLst>
                  <a:ext uri="{FF2B5EF4-FFF2-40B4-BE49-F238E27FC236}">
                    <a16:creationId xmlns:a16="http://schemas.microsoft.com/office/drawing/2014/main" id="{C734B218-38F8-407C-8F29-E80EE4D4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17" name="사각형: 둥근 모서리 43">
              <a:extLst>
                <a:ext uri="{FF2B5EF4-FFF2-40B4-BE49-F238E27FC236}">
                  <a16:creationId xmlns:a16="http://schemas.microsoft.com/office/drawing/2014/main" id="{9073CA8A-6375-420D-A949-B52C7A326DAB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C066F-D926-43EE-A69B-C4048202ED68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91F7C0-8B09-46B3-86B4-B77E24BB9F54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0" name="더하기 기호 46">
                <a:extLst>
                  <a:ext uri="{FF2B5EF4-FFF2-40B4-BE49-F238E27FC236}">
                    <a16:creationId xmlns:a16="http://schemas.microsoft.com/office/drawing/2014/main" id="{F5CE1035-72DA-4BC8-B3C1-DF020AE94FD5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1" name="그래픽 47" descr="돋보기">
                <a:extLst>
                  <a:ext uri="{FF2B5EF4-FFF2-40B4-BE49-F238E27FC236}">
                    <a16:creationId xmlns:a16="http://schemas.microsoft.com/office/drawing/2014/main" id="{81FA1B22-DB48-433A-8CE9-84EBD324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82AF07-2E0C-4783-91CF-9D3141A8C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0" y="2621099"/>
            <a:ext cx="4419827" cy="3060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95584F-0D31-40F5-B32E-A4470C66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680" y="2924930"/>
            <a:ext cx="4384385" cy="30500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CC2BF9-98C1-4BEE-A2F8-CA12936FCD85}"/>
              </a:ext>
            </a:extLst>
          </p:cNvPr>
          <p:cNvCxnSpPr/>
          <p:nvPr/>
        </p:nvCxnSpPr>
        <p:spPr>
          <a:xfrm>
            <a:off x="6105160" y="3143806"/>
            <a:ext cx="2088290" cy="215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1FF14-FEBB-49A5-92D1-AFEB1E8A3A5D}"/>
              </a:ext>
            </a:extLst>
          </p:cNvPr>
          <p:cNvCxnSpPr/>
          <p:nvPr/>
        </p:nvCxnSpPr>
        <p:spPr>
          <a:xfrm>
            <a:off x="7134471" y="5157240"/>
            <a:ext cx="1058979" cy="576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3">
            <a:extLst>
              <a:ext uri="{FF2B5EF4-FFF2-40B4-BE49-F238E27FC236}">
                <a16:creationId xmlns:a16="http://schemas.microsoft.com/office/drawing/2014/main" id="{672EDF64-D42F-43C9-9677-DC9B9153E41B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6A40CA36-483C-44C9-93B4-DACE555E356E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1.6.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수식어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F310BB5-D887-4CE1-89B4-E3A9CA2FB349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16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301258-7161-4840-BABC-590D9851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0" y="2564880"/>
            <a:ext cx="4330923" cy="3054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01EA95-7B2D-4595-88D6-5F1BE54C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591" y="2816880"/>
            <a:ext cx="4285706" cy="25203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369F65-A76B-490C-A84D-D4B42457E024}"/>
              </a:ext>
            </a:extLst>
          </p:cNvPr>
          <p:cNvCxnSpPr/>
          <p:nvPr/>
        </p:nvCxnSpPr>
        <p:spPr>
          <a:xfrm>
            <a:off x="6465210" y="4581160"/>
            <a:ext cx="1440200" cy="21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4163D2-EF1F-482C-B008-E2412804C761}"/>
              </a:ext>
            </a:extLst>
          </p:cNvPr>
          <p:cNvCxnSpPr/>
          <p:nvPr/>
        </p:nvCxnSpPr>
        <p:spPr>
          <a:xfrm>
            <a:off x="5745110" y="3429000"/>
            <a:ext cx="2160300" cy="158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:a16="http://schemas.microsoft.com/office/drawing/2014/main" id="{7BFCE608-8D30-463A-B401-5EFAAEA105D0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메소드 이벤트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핸들러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DB32EF04-A056-45AF-8DC5-3773463BA306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1.7.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이벤트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핸들러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수식어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C7B70A-8B70-4303-A384-1D7ADB23F4A7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02A8E870-C9CA-4E3A-A10B-1FA387960D13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핸들링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402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10376</TotalTime>
  <Words>200</Words>
  <Application>Microsoft Office PowerPoint</Application>
  <PresentationFormat>A4 용지(210x297mm)</PresentationFormat>
  <Paragraphs>78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맑은 고딕</vt:lpstr>
      <vt:lpstr>KoPubWorld돋움체 Light</vt:lpstr>
      <vt:lpstr>나눔명조</vt:lpstr>
      <vt:lpstr>Calibri Light</vt:lpstr>
      <vt:lpstr>Arial</vt:lpstr>
      <vt:lpstr>KoPubWorld돋움체 Medium</vt:lpstr>
      <vt:lpstr>바탕체</vt:lpstr>
      <vt:lpstr>Calibri</vt:lpstr>
      <vt:lpstr>서울남산체 EB</vt:lpstr>
      <vt:lpstr>KoPubWorld돋움체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633</cp:revision>
  <cp:lastPrinted>2021-03-31T00:32:44Z</cp:lastPrinted>
  <dcterms:created xsi:type="dcterms:W3CDTF">2021-03-26T14:20:32Z</dcterms:created>
  <dcterms:modified xsi:type="dcterms:W3CDTF">2022-01-18T14:19:20Z</dcterms:modified>
</cp:coreProperties>
</file>